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6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4067-227F-43D1-B14D-45B513688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641D60-93F9-4EF6-970A-7744442B6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884DA-2394-451A-92B6-1E9B545B9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F09C9-DB5F-4041-A833-CB2113634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5D850-65CF-44CF-A1AB-BC5396EA1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07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BDFDD-305A-4BD8-812F-14BCFFB61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9F277D-B730-42F5-9B03-36C27FDF8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8460B-DDEB-4F8B-B85B-041A35B33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05B63-F5D7-462E-B6A2-21E62F0DB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B8A89-4A20-42D3-BC10-1E93AF431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1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49693E-F8F5-437A-8791-97312AD665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AE0EFA-54D5-4B6E-AA92-6320DFE33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B7B91-2E20-49C1-8E68-0D8D1131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1DCAD-D501-41AE-9E66-0FF5BE5B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E8C32-EAC7-495D-8DEC-529D7093D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71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AC87F-6C47-47AF-A989-4A015B592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61DB6-1F88-496D-B08C-7946B1EC1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A3C59-B291-4EC8-BB5E-9C021C4DE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FC4A9-37FF-4468-9079-770410F40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DC4734-FFBE-4A3F-BC67-115C18FE7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51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7F39-A31F-49AC-9566-E14C5FADD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1C0465-775D-480E-9B42-15C0DBA11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CBB53-4F4D-48AA-A0D4-D16EC7663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20CDB7-DCF8-457F-8DD0-69A676F67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D77AD-885B-46B6-B5B4-89E919E2F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6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5123A-DA04-4927-9BA8-EA81465BE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526C9-48A8-420C-B8EB-20A8FBC71C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14610E-1542-4CC2-A4E4-BDC24E3023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048FC-3646-4C13-92B9-B775E658A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89EE83-FCF8-4DF3-9B6F-FA1DDBE5A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C5B50-FB2C-485C-B6A1-9D4B5918A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45646-CD97-4DFB-A6EB-2247AABFC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62A10-B590-4354-838E-6917B08F6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B4595D-A92A-4504-AEDE-3F9498A0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E65095-2311-4910-AA3E-B3859C287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63BE43-3810-4CF4-8F7E-87C5419F3D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5A6542-2792-47A6-9CAA-C34CFD295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641439-9D7C-4232-82AF-B0A272329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45858B-707E-4A5D-BFAD-B4FDEE1D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304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98912-72D1-438E-A929-95360BC95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B491CD-BD60-4C89-AABC-AC2389D6C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4DF598-5D94-4D44-AC7B-CFC4A334A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C8844-DE24-4FE4-BA4C-61DA465AB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D3F7E0-7347-413C-86E5-284295EC9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8DC511-9FD9-4C22-92AA-466F35367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05E57A-B772-4D50-8CAB-A8E38176C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97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20203-8224-4640-AE69-DBD1613C6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473C8-F5E8-4066-A23A-B4938BDFB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1CB669-1513-43BC-9C51-85276EF0A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47CE8-B41B-4144-AF1C-B87D8352F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7CB75D-9D22-4EB7-A946-3EEDB77AB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8B00E5-A4F5-40EB-B513-56CD0B212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77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B7AF5-CBAC-45BC-B207-15F7F069B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B08B03-EE42-4EDA-A7BA-A7F9E552A1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927F63-8246-47F6-A506-40611715F6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C3DE6-63E0-4661-B639-0D8F28B5C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F0BBEB-97D8-40BA-A1D2-1410D04D9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C6F30-2890-4C61-9C92-854D49BF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7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B2216B-1DFA-4CE6-AC64-C93CB0E4F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641C9-D99A-40D6-A93C-6E118D7F3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4659A-0DA8-4CC6-87A8-6BF9D8C890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3080D-AF28-44C4-A98D-B1E347BC24AE}" type="datetimeFigureOut">
              <a:rPr lang="en-US" smtClean="0"/>
              <a:t>27-Dec-23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43C9F8-37FC-45DE-B4E3-8BDFD6F246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C7B877-AE6E-4E71-91C4-81CBF3BA5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79B2-C5D9-4628-9A49-83E55A86C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0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ACC5E83-2CBF-4842-8A9B-5413E5A8F0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7767729"/>
              </p:ext>
            </p:extLst>
          </p:nvPr>
        </p:nvGraphicFramePr>
        <p:xfrm>
          <a:off x="1891553" y="663389"/>
          <a:ext cx="6553200" cy="1425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1354">
                  <a:extLst>
                    <a:ext uri="{9D8B030D-6E8A-4147-A177-3AD203B41FA5}">
                      <a16:colId xmlns:a16="http://schemas.microsoft.com/office/drawing/2014/main" val="1824331451"/>
                    </a:ext>
                  </a:extLst>
                </a:gridCol>
                <a:gridCol w="3311846">
                  <a:extLst>
                    <a:ext uri="{9D8B030D-6E8A-4147-A177-3AD203B41FA5}">
                      <a16:colId xmlns:a16="http://schemas.microsoft.com/office/drawing/2014/main" val="473005129"/>
                    </a:ext>
                  </a:extLst>
                </a:gridCol>
              </a:tblGrid>
              <a:tr h="4751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PSL FIXED INCOME UNIT TRUST  </a:t>
                      </a:r>
                    </a:p>
                  </a:txBody>
                  <a:tcPr>
                    <a:solidFill>
                      <a:srgbClr val="17365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 AT 27-12-2023</a:t>
                      </a:r>
                    </a:p>
                  </a:txBody>
                  <a:tcPr>
                    <a:solidFill>
                      <a:srgbClr val="17365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0896665"/>
                  </a:ext>
                </a:extLst>
              </a:tr>
              <a:tr h="4751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Previous Price (GH¢)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Current Price (GH¢)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077824"/>
                  </a:ext>
                </a:extLst>
              </a:tr>
              <a:tr h="47512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0.5717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0.5720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59219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0C8B8F6A-A7B7-486E-8CCA-213C1D0941C7}"/>
              </a:ext>
            </a:extLst>
          </p:cNvPr>
          <p:cNvSpPr/>
          <p:nvPr/>
        </p:nvSpPr>
        <p:spPr>
          <a:xfrm>
            <a:off x="2547891" y="3755254"/>
            <a:ext cx="7981026" cy="205074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Best-in-class investment solution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paragraph </a:t>
            </a:r>
          </a:p>
        </p:txBody>
      </p:sp>
    </p:spTree>
    <p:extLst>
      <p:ext uri="{BB962C8B-B14F-4D97-AF65-F5344CB8AC3E}">
        <p14:creationId xmlns:p14="http://schemas.microsoft.com/office/powerpoint/2010/main" val="1951942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7477</TotalTime>
  <Words>24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PSL</dc:creator>
  <cp:lastModifiedBy>PSL</cp:lastModifiedBy>
  <cp:revision>154</cp:revision>
  <dcterms:created xsi:type="dcterms:W3CDTF">2023-04-18T10:07:01Z</dcterms:created>
  <dcterms:modified xsi:type="dcterms:W3CDTF">2023-12-27T13:47:32Z</dcterms:modified>
</cp:coreProperties>
</file>